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9" r:id="rId8"/>
    <p:sldId id="261" r:id="rId9"/>
    <p:sldId id="268" r:id="rId10"/>
    <p:sldId id="262" r:id="rId11"/>
    <p:sldId id="270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Jannah" panose="020B0604020202020204" charset="-78"/>
      <p:regular r:id="rId17"/>
    </p:embeddedFont>
    <p:embeddedFont>
      <p:font typeface="Jannah Heavy" panose="020B0604020202020204" charset="-78"/>
      <p:regular r:id="rId18"/>
    </p:embeddedFont>
    <p:embeddedFont>
      <p:font typeface="Jannah Medium" panose="020B0604020202020204" charset="-78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D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7449F7-0670-47AF-9A79-169FB51F919D}" v="289" dt="2023-12-08T02:26:09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3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80389" y="979389"/>
            <a:ext cx="9307611" cy="930761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95377" y="-95377"/>
              <a:ext cx="6540754" cy="6540754"/>
            </a:xfrm>
            <a:custGeom>
              <a:avLst/>
              <a:gdLst/>
              <a:ahLst/>
              <a:cxnLst/>
              <a:rect l="l" t="t" r="r" b="b"/>
              <a:pathLst>
                <a:path w="6540754" h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r="-781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-4781926" y="951518"/>
            <a:ext cx="18111132" cy="11629737"/>
            <a:chOff x="0" y="0"/>
            <a:chExt cx="4770010" cy="30629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70010" cy="3062976"/>
            </a:xfrm>
            <a:custGeom>
              <a:avLst/>
              <a:gdLst/>
              <a:ahLst/>
              <a:cxnLst/>
              <a:rect l="l" t="t" r="r" b="b"/>
              <a:pathLst>
                <a:path w="4770010" h="3062976">
                  <a:moveTo>
                    <a:pt x="0" y="0"/>
                  </a:moveTo>
                  <a:lnTo>
                    <a:pt x="4770010" y="0"/>
                  </a:lnTo>
                  <a:lnTo>
                    <a:pt x="4770010" y="3062976"/>
                  </a:lnTo>
                  <a:lnTo>
                    <a:pt x="0" y="306297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770010" cy="310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2700000">
            <a:off x="10877795" y="-5191057"/>
            <a:ext cx="5852739" cy="8669109"/>
            <a:chOff x="0" y="0"/>
            <a:chExt cx="1541462" cy="22832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2700000">
            <a:off x="10877795" y="-5551814"/>
            <a:ext cx="5852739" cy="8669109"/>
            <a:chOff x="0" y="0"/>
            <a:chExt cx="1541462" cy="22832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2700000">
            <a:off x="10877795" y="-6010958"/>
            <a:ext cx="5852739" cy="8669109"/>
            <a:chOff x="0" y="0"/>
            <a:chExt cx="1541462" cy="22832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9572" y="5101489"/>
            <a:ext cx="9328313" cy="146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6"/>
              </a:lnSpc>
            </a:pPr>
            <a:r>
              <a:rPr lang="en-US" sz="4197" spc="-306">
                <a:solidFill>
                  <a:srgbClr val="FFFFFF"/>
                </a:solidFill>
                <a:latin typeface="Jannah Heavy"/>
              </a:rPr>
              <a:t>GERENCIAMENTO DE EVENTOS</a:t>
            </a:r>
          </a:p>
          <a:p>
            <a:pPr marL="0" lvl="0" indent="0" algn="l">
              <a:lnSpc>
                <a:spcPts val="5876"/>
              </a:lnSpc>
              <a:spcBef>
                <a:spcPct val="0"/>
              </a:spcBef>
            </a:pPr>
            <a:endParaRPr lang="en-US" sz="4197" spc="-306">
              <a:solidFill>
                <a:srgbClr val="FFFFFF"/>
              </a:solidFill>
              <a:latin typeface="Jannah Heavy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-4083813" y="5839527"/>
            <a:ext cx="1322781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-1273518" y="8298180"/>
            <a:ext cx="7315200" cy="3977640"/>
          </a:xfrm>
          <a:custGeom>
            <a:avLst/>
            <a:gdLst/>
            <a:ahLst/>
            <a:cxnLst/>
            <a:rect l="l" t="t" r="r" b="b"/>
            <a:pathLst>
              <a:path w="7315200" h="397764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8100000" flipV="1">
            <a:off x="-3475881" y="1121409"/>
            <a:ext cx="9401653" cy="429307"/>
          </a:xfrm>
          <a:custGeom>
            <a:avLst/>
            <a:gdLst/>
            <a:ahLst/>
            <a:cxnLst/>
            <a:rect l="l" t="t" r="r" b="b"/>
            <a:pathLst>
              <a:path w="9401653" h="429307">
                <a:moveTo>
                  <a:pt x="0" y="429307"/>
                </a:moveTo>
                <a:lnTo>
                  <a:pt x="9401654" y="429307"/>
                </a:lnTo>
                <a:lnTo>
                  <a:pt x="9401654" y="0"/>
                </a:lnTo>
                <a:lnTo>
                  <a:pt x="0" y="0"/>
                </a:lnTo>
                <a:lnTo>
                  <a:pt x="0" y="429307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b="-332517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634194" y="263015"/>
            <a:ext cx="2442182" cy="1432747"/>
          </a:xfrm>
          <a:custGeom>
            <a:avLst/>
            <a:gdLst/>
            <a:ahLst/>
            <a:cxnLst/>
            <a:rect l="l" t="t" r="r" b="b"/>
            <a:pathLst>
              <a:path w="2442182" h="1432747">
                <a:moveTo>
                  <a:pt x="0" y="0"/>
                </a:moveTo>
                <a:lnTo>
                  <a:pt x="2442182" y="0"/>
                </a:lnTo>
                <a:lnTo>
                  <a:pt x="2442182" y="1432747"/>
                </a:lnTo>
                <a:lnTo>
                  <a:pt x="0" y="14327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39572" y="4299286"/>
            <a:ext cx="7439138" cy="92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48"/>
              </a:lnSpc>
            </a:pPr>
            <a:r>
              <a:rPr lang="en-US" sz="5392">
                <a:solidFill>
                  <a:srgbClr val="FFFFFF"/>
                </a:solidFill>
                <a:latin typeface="Jannah Medium"/>
              </a:rPr>
              <a:t>Apresentação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9572" y="5932450"/>
            <a:ext cx="7098380" cy="490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7"/>
              </a:lnSpc>
            </a:pPr>
            <a:r>
              <a:rPr lang="en-US" sz="2926">
                <a:solidFill>
                  <a:srgbClr val="FFFFFF"/>
                </a:solidFill>
                <a:latin typeface="Jannah"/>
              </a:rPr>
              <a:t>HENRIQUE PAULO PEREIRA DA SILVA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62829" y="52209"/>
            <a:ext cx="6007087" cy="490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7"/>
              </a:lnSpc>
            </a:pPr>
            <a:r>
              <a:rPr lang="en-US" sz="2926">
                <a:solidFill>
                  <a:srgbClr val="FFFFFF"/>
                </a:solidFill>
                <a:latin typeface="Jannah"/>
              </a:rPr>
              <a:t>CENTRO UNIVERSITARIO-SENAC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62829" y="495087"/>
            <a:ext cx="8280000" cy="490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7"/>
              </a:lnSpc>
            </a:pPr>
            <a:r>
              <a:rPr lang="en-US" sz="2926">
                <a:solidFill>
                  <a:srgbClr val="FFFFFF"/>
                </a:solidFill>
                <a:latin typeface="Jannah"/>
              </a:rPr>
              <a:t>PROFESSOR: CARLOS HENRIQUEVERÍSSIMO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9572" y="6375327"/>
            <a:ext cx="7098380" cy="490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97"/>
              </a:lnSpc>
            </a:pPr>
            <a:r>
              <a:rPr lang="en-US" sz="2926">
                <a:solidFill>
                  <a:srgbClr val="FFFFFF"/>
                </a:solidFill>
                <a:latin typeface="Jannah"/>
              </a:rPr>
              <a:t>VITOR CONCEIÇÃO DA CRUZ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6727590" y="-4916355"/>
            <a:ext cx="6664400" cy="8669109"/>
            <a:chOff x="0" y="0"/>
            <a:chExt cx="1755233" cy="2283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6238149" y="8464423"/>
            <a:ext cx="6664400" cy="8669109"/>
            <a:chOff x="0" y="0"/>
            <a:chExt cx="1755233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942962" y="3233749"/>
            <a:ext cx="13264009" cy="6865985"/>
          </a:xfrm>
          <a:custGeom>
            <a:avLst/>
            <a:gdLst/>
            <a:ahLst/>
            <a:cxnLst/>
            <a:rect l="l" t="t" r="r" b="b"/>
            <a:pathLst>
              <a:path w="11240338" h="6435018">
                <a:moveTo>
                  <a:pt x="0" y="0"/>
                </a:moveTo>
                <a:lnTo>
                  <a:pt x="11240338" y="0"/>
                </a:lnTo>
                <a:lnTo>
                  <a:pt x="11240338" y="6435018"/>
                </a:lnTo>
                <a:lnTo>
                  <a:pt x="0" y="6435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20626" y="359561"/>
            <a:ext cx="13846749" cy="1736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222"/>
              </a:lnSpc>
            </a:pPr>
            <a:r>
              <a:rPr lang="en-US" sz="10158">
                <a:solidFill>
                  <a:srgbClr val="023D54"/>
                </a:solidFill>
                <a:latin typeface="Jannah Medium"/>
              </a:rPr>
              <a:t>Visão Geral do evento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68458" y="2533283"/>
            <a:ext cx="1151084" cy="49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43"/>
              </a:lnSpc>
            </a:pPr>
            <a:r>
              <a:rPr lang="en-US" sz="2888">
                <a:solidFill>
                  <a:srgbClr val="023D54"/>
                </a:solidFill>
                <a:latin typeface="Jannah Medium"/>
              </a:rPr>
              <a:t>HTML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708D651F-5CD9-3371-040A-7E718819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10" y="2852202"/>
            <a:ext cx="8204401" cy="5781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19937" y="1714500"/>
            <a:ext cx="0" cy="6858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E1E4D2A0-D42E-8160-BF1A-17381C067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251" y="2854176"/>
            <a:ext cx="8260613" cy="5777858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959B40C4-1486-3C1C-63C3-BD5C407B9C71}"/>
              </a:ext>
            </a:extLst>
          </p:cNvPr>
          <p:cNvSpPr txBox="1"/>
          <p:nvPr/>
        </p:nvSpPr>
        <p:spPr>
          <a:xfrm>
            <a:off x="2689069" y="621889"/>
            <a:ext cx="13846749" cy="1736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222"/>
              </a:lnSpc>
            </a:pPr>
            <a:r>
              <a:rPr lang="en-US" sz="10158">
                <a:solidFill>
                  <a:srgbClr val="023D54"/>
                </a:solidFill>
                <a:latin typeface="Jannah Medium"/>
              </a:rPr>
              <a:t>Visão Geral do evento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99BF8C67-5A10-9BCE-BC60-479E8C9B6CFA}"/>
              </a:ext>
            </a:extLst>
          </p:cNvPr>
          <p:cNvSpPr txBox="1"/>
          <p:nvPr/>
        </p:nvSpPr>
        <p:spPr>
          <a:xfrm>
            <a:off x="717905" y="2360539"/>
            <a:ext cx="2480591" cy="49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43"/>
              </a:lnSpc>
            </a:pPr>
            <a:r>
              <a:rPr lang="en-US" sz="2888">
                <a:solidFill>
                  <a:srgbClr val="023D54"/>
                </a:solidFill>
                <a:latin typeface="Jannah Medium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808404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6727590" y="-4916355"/>
            <a:ext cx="6664400" cy="8669109"/>
            <a:chOff x="0" y="0"/>
            <a:chExt cx="1755233" cy="2283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6238149" y="8464423"/>
            <a:ext cx="6664400" cy="8669109"/>
            <a:chOff x="0" y="0"/>
            <a:chExt cx="1755233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649843" y="3504458"/>
            <a:ext cx="8634678" cy="5586762"/>
          </a:xfrm>
          <a:custGeom>
            <a:avLst/>
            <a:gdLst/>
            <a:ahLst/>
            <a:cxnLst/>
            <a:rect l="l" t="t" r="r" b="b"/>
            <a:pathLst>
              <a:path w="8634678" h="5586762">
                <a:moveTo>
                  <a:pt x="0" y="0"/>
                </a:moveTo>
                <a:lnTo>
                  <a:pt x="8634678" y="0"/>
                </a:lnTo>
                <a:lnTo>
                  <a:pt x="8634678" y="5586762"/>
                </a:lnTo>
                <a:lnTo>
                  <a:pt x="0" y="558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78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36" y="3504458"/>
            <a:ext cx="9637489" cy="5586762"/>
          </a:xfrm>
          <a:custGeom>
            <a:avLst/>
            <a:gdLst/>
            <a:ahLst/>
            <a:cxnLst/>
            <a:rect l="l" t="t" r="r" b="b"/>
            <a:pathLst>
              <a:path w="9637489" h="5586762">
                <a:moveTo>
                  <a:pt x="0" y="0"/>
                </a:moveTo>
                <a:lnTo>
                  <a:pt x="9637490" y="0"/>
                </a:lnTo>
                <a:lnTo>
                  <a:pt x="9637490" y="5586762"/>
                </a:lnTo>
                <a:lnTo>
                  <a:pt x="0" y="5586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02503" y="117572"/>
            <a:ext cx="12147903" cy="1736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222"/>
              </a:lnSpc>
            </a:pPr>
            <a:r>
              <a:rPr lang="en-US" sz="10158">
                <a:solidFill>
                  <a:srgbClr val="023D54"/>
                </a:solidFill>
                <a:latin typeface="Jannah Medium"/>
              </a:rPr>
              <a:t>Detalhes do Evento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84971" y="2810243"/>
            <a:ext cx="2480591" cy="49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43"/>
              </a:lnSpc>
            </a:pPr>
            <a:r>
              <a:rPr lang="en-US" sz="2888">
                <a:solidFill>
                  <a:srgbClr val="023D54"/>
                </a:solidFill>
                <a:latin typeface="Jannah Medium"/>
              </a:rPr>
              <a:t>JAVASCRIPT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60139" y="2810243"/>
            <a:ext cx="1151084" cy="49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43"/>
              </a:lnSpc>
            </a:pPr>
            <a:r>
              <a:rPr lang="en-US" sz="2888">
                <a:solidFill>
                  <a:srgbClr val="023D54"/>
                </a:solidFill>
                <a:latin typeface="Jannah Medium"/>
              </a:rPr>
              <a:t>HTML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6727590" y="-4916355"/>
            <a:ext cx="6664400" cy="8669109"/>
            <a:chOff x="0" y="0"/>
            <a:chExt cx="1755233" cy="2283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6238149" y="8464423"/>
            <a:ext cx="6664400" cy="8669109"/>
            <a:chOff x="0" y="0"/>
            <a:chExt cx="1755233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685016" y="3246704"/>
            <a:ext cx="8936707" cy="6873946"/>
          </a:xfrm>
          <a:custGeom>
            <a:avLst/>
            <a:gdLst/>
            <a:ahLst/>
            <a:cxnLst/>
            <a:rect l="l" t="t" r="r" b="b"/>
            <a:pathLst>
              <a:path w="8730593" h="6686569">
                <a:moveTo>
                  <a:pt x="0" y="0"/>
                </a:moveTo>
                <a:lnTo>
                  <a:pt x="8730592" y="0"/>
                </a:lnTo>
                <a:lnTo>
                  <a:pt x="8730592" y="6686569"/>
                </a:lnTo>
                <a:lnTo>
                  <a:pt x="0" y="6686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69534" y="606251"/>
            <a:ext cx="11948932" cy="1742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22"/>
              </a:lnSpc>
            </a:pPr>
            <a:r>
              <a:rPr lang="en-US" sz="10158">
                <a:solidFill>
                  <a:srgbClr val="023D54"/>
                </a:solidFill>
                <a:latin typeface="Jannah Medium"/>
              </a:rPr>
              <a:t>Detalhes do Evento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37579" y="2533283"/>
            <a:ext cx="2812842" cy="49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43"/>
              </a:lnSpc>
            </a:pPr>
            <a:r>
              <a:rPr lang="en-US" sz="2888">
                <a:solidFill>
                  <a:srgbClr val="023D54"/>
                </a:solidFill>
                <a:latin typeface="Jannah Medium"/>
              </a:rPr>
              <a:t>JAVASCRIPT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6727590" y="-4916355"/>
            <a:ext cx="6664400" cy="8669109"/>
            <a:chOff x="0" y="0"/>
            <a:chExt cx="1755233" cy="2283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6238149" y="8464423"/>
            <a:ext cx="6664400" cy="8669109"/>
            <a:chOff x="0" y="0"/>
            <a:chExt cx="1755233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169534" y="3401286"/>
            <a:ext cx="11948932" cy="1742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22"/>
              </a:lnSpc>
            </a:pPr>
            <a:r>
              <a:rPr lang="en-US" sz="10158">
                <a:solidFill>
                  <a:srgbClr val="023D54"/>
                </a:solidFill>
                <a:latin typeface="Jannah Medium"/>
              </a:rPr>
              <a:t>OBRIGADO!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00" b="-599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01341" y="3688568"/>
            <a:ext cx="10885318" cy="1904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74"/>
              </a:lnSpc>
              <a:spcBef>
                <a:spcPct val="0"/>
              </a:spcBef>
            </a:pPr>
            <a:r>
              <a:rPr lang="en-US" sz="11196">
                <a:solidFill>
                  <a:srgbClr val="FFFFFF"/>
                </a:solidFill>
                <a:latin typeface="Jannah Heavy"/>
              </a:rPr>
              <a:t>SGE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62806" y="5377601"/>
            <a:ext cx="3962389" cy="387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spc="1832">
                <a:solidFill>
                  <a:srgbClr val="FFFFFF"/>
                </a:solidFill>
                <a:latin typeface="Jannah Medium"/>
              </a:rPr>
              <a:t>EVENTOS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7971" y="2501273"/>
            <a:ext cx="11132059" cy="6718765"/>
            <a:chOff x="0" y="0"/>
            <a:chExt cx="2931900" cy="1769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31900" cy="1769551"/>
            </a:xfrm>
            <a:custGeom>
              <a:avLst/>
              <a:gdLst/>
              <a:ahLst/>
              <a:cxnLst/>
              <a:rect l="l" t="t" r="r" b="b"/>
              <a:pathLst>
                <a:path w="2931900" h="1769551">
                  <a:moveTo>
                    <a:pt x="0" y="0"/>
                  </a:moveTo>
                  <a:lnTo>
                    <a:pt x="2931900" y="0"/>
                  </a:lnTo>
                  <a:lnTo>
                    <a:pt x="2931900" y="1769551"/>
                  </a:lnTo>
                  <a:lnTo>
                    <a:pt x="0" y="1769551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31900" cy="1807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48047" y="3169745"/>
            <a:ext cx="10355886" cy="1621211"/>
            <a:chOff x="0" y="0"/>
            <a:chExt cx="2727476" cy="4269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27476" cy="426986"/>
            </a:xfrm>
            <a:custGeom>
              <a:avLst/>
              <a:gdLst/>
              <a:ahLst/>
              <a:cxnLst/>
              <a:rect l="l" t="t" r="r" b="b"/>
              <a:pathLst>
                <a:path w="2727476" h="426986">
                  <a:moveTo>
                    <a:pt x="0" y="0"/>
                  </a:moveTo>
                  <a:lnTo>
                    <a:pt x="2727476" y="0"/>
                  </a:lnTo>
                  <a:lnTo>
                    <a:pt x="2727476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27476" cy="465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48047" y="5050050"/>
            <a:ext cx="10355886" cy="1621211"/>
            <a:chOff x="0" y="0"/>
            <a:chExt cx="2727476" cy="4269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27476" cy="426986"/>
            </a:xfrm>
            <a:custGeom>
              <a:avLst/>
              <a:gdLst/>
              <a:ahLst/>
              <a:cxnLst/>
              <a:rect l="l" t="t" r="r" b="b"/>
              <a:pathLst>
                <a:path w="2727476" h="426986">
                  <a:moveTo>
                    <a:pt x="0" y="0"/>
                  </a:moveTo>
                  <a:lnTo>
                    <a:pt x="2727476" y="0"/>
                  </a:lnTo>
                  <a:lnTo>
                    <a:pt x="2727476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27476" cy="465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048047" y="7006880"/>
            <a:ext cx="10355886" cy="1621211"/>
            <a:chOff x="0" y="0"/>
            <a:chExt cx="2727476" cy="4269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27476" cy="426986"/>
            </a:xfrm>
            <a:custGeom>
              <a:avLst/>
              <a:gdLst/>
              <a:ahLst/>
              <a:cxnLst/>
              <a:rect l="l" t="t" r="r" b="b"/>
              <a:pathLst>
                <a:path w="2727476" h="426986">
                  <a:moveTo>
                    <a:pt x="0" y="0"/>
                  </a:moveTo>
                  <a:lnTo>
                    <a:pt x="2727476" y="0"/>
                  </a:lnTo>
                  <a:lnTo>
                    <a:pt x="2727476" y="426986"/>
                  </a:lnTo>
                  <a:lnTo>
                    <a:pt x="0" y="42698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23D5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727476" cy="465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048047" y="3169745"/>
            <a:ext cx="3086100" cy="810605"/>
            <a:chOff x="0" y="0"/>
            <a:chExt cx="812800" cy="2134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213493"/>
            </a:xfrm>
            <a:custGeom>
              <a:avLst/>
              <a:gdLst/>
              <a:ahLst/>
              <a:cxnLst/>
              <a:rect l="l" t="t" r="r" b="b"/>
              <a:pathLst>
                <a:path w="812800" h="213493">
                  <a:moveTo>
                    <a:pt x="0" y="0"/>
                  </a:moveTo>
                  <a:lnTo>
                    <a:pt x="812800" y="0"/>
                  </a:lnTo>
                  <a:lnTo>
                    <a:pt x="812800" y="213493"/>
                  </a:lnTo>
                  <a:lnTo>
                    <a:pt x="0" y="21349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251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048047" y="5050050"/>
            <a:ext cx="3086100" cy="810605"/>
            <a:chOff x="0" y="0"/>
            <a:chExt cx="812800" cy="2134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213493"/>
            </a:xfrm>
            <a:custGeom>
              <a:avLst/>
              <a:gdLst/>
              <a:ahLst/>
              <a:cxnLst/>
              <a:rect l="l" t="t" r="r" b="b"/>
              <a:pathLst>
                <a:path w="812800" h="213493">
                  <a:moveTo>
                    <a:pt x="0" y="0"/>
                  </a:moveTo>
                  <a:lnTo>
                    <a:pt x="812800" y="0"/>
                  </a:lnTo>
                  <a:lnTo>
                    <a:pt x="812800" y="213493"/>
                  </a:lnTo>
                  <a:lnTo>
                    <a:pt x="0" y="21349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251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048047" y="7006880"/>
            <a:ext cx="3086100" cy="810605"/>
            <a:chOff x="0" y="0"/>
            <a:chExt cx="812800" cy="21349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213493"/>
            </a:xfrm>
            <a:custGeom>
              <a:avLst/>
              <a:gdLst/>
              <a:ahLst/>
              <a:cxnLst/>
              <a:rect l="l" t="t" r="r" b="b"/>
              <a:pathLst>
                <a:path w="812800" h="213493">
                  <a:moveTo>
                    <a:pt x="0" y="0"/>
                  </a:moveTo>
                  <a:lnTo>
                    <a:pt x="812800" y="0"/>
                  </a:lnTo>
                  <a:lnTo>
                    <a:pt x="812800" y="213493"/>
                  </a:lnTo>
                  <a:lnTo>
                    <a:pt x="0" y="213493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251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512378" y="684198"/>
            <a:ext cx="11197651" cy="482789"/>
          </a:xfrm>
          <a:custGeom>
            <a:avLst/>
            <a:gdLst/>
            <a:ahLst/>
            <a:cxnLst/>
            <a:rect l="l" t="t" r="r" b="b"/>
            <a:pathLst>
              <a:path w="11197651" h="482789">
                <a:moveTo>
                  <a:pt x="0" y="0"/>
                </a:moveTo>
                <a:lnTo>
                  <a:pt x="11197651" y="0"/>
                </a:lnTo>
                <a:lnTo>
                  <a:pt x="11197651" y="482789"/>
                </a:lnTo>
                <a:lnTo>
                  <a:pt x="0" y="48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r="-2804" b="-383771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3577971" y="1160536"/>
            <a:ext cx="11132059" cy="1340737"/>
            <a:chOff x="0" y="0"/>
            <a:chExt cx="2931900" cy="35311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931900" cy="353116"/>
            </a:xfrm>
            <a:custGeom>
              <a:avLst/>
              <a:gdLst/>
              <a:ahLst/>
              <a:cxnLst/>
              <a:rect l="l" t="t" r="r" b="b"/>
              <a:pathLst>
                <a:path w="2931900" h="353116">
                  <a:moveTo>
                    <a:pt x="0" y="0"/>
                  </a:moveTo>
                  <a:lnTo>
                    <a:pt x="2931900" y="0"/>
                  </a:lnTo>
                  <a:lnTo>
                    <a:pt x="293190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931900" cy="391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058190" y="1449909"/>
            <a:ext cx="14171619" cy="723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 Medium"/>
              </a:rPr>
              <a:t>Principais objetivos do Sistema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71440" y="3358303"/>
            <a:ext cx="6131856" cy="123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919">
                <a:solidFill>
                  <a:srgbClr val="545454"/>
                </a:solidFill>
                <a:latin typeface="Jannah"/>
              </a:rPr>
              <a:t>Um dos principais objetivos do sistema de gerenciamento de eventos é ajudar empresas e organizarem seus eventos de forma mais simples e efetiva.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304385" y="3373471"/>
            <a:ext cx="2573425" cy="384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Heavy"/>
              </a:rPr>
              <a:t>OBJETIVO 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304385" y="5253777"/>
            <a:ext cx="2573425" cy="384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Heavy"/>
              </a:rPr>
              <a:t>OBJETIVO B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304385" y="7185914"/>
            <a:ext cx="2573425" cy="384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Heavy"/>
              </a:rPr>
              <a:t>OBJETIVO C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571440" y="5238609"/>
            <a:ext cx="6131856" cy="60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919">
                <a:solidFill>
                  <a:srgbClr val="545454"/>
                </a:solidFill>
                <a:latin typeface="Jannah"/>
              </a:rPr>
              <a:t>Aproximar participantes do evento aos organizadores, facilitando informações e atualizações sobre o evento.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571440" y="7233155"/>
            <a:ext cx="6131856" cy="123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1919">
                <a:solidFill>
                  <a:srgbClr val="545454"/>
                </a:solidFill>
                <a:latin typeface="Jannah"/>
              </a:rPr>
              <a:t>O sistema deve ser intuitivo e funcional. Este e um dos maiores objetivos do sistema, facilidade, agilidade e ganho de tempo, sem perder características importantes de um sistema de gerenciamento.</a:t>
            </a:r>
          </a:p>
        </p:txBody>
      </p:sp>
      <p:grpSp>
        <p:nvGrpSpPr>
          <p:cNvPr id="34" name="Group 34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2" name="Freeform 52"/>
          <p:cNvSpPr/>
          <p:nvPr/>
        </p:nvSpPr>
        <p:spPr>
          <a:xfrm rot="-10800000">
            <a:off x="3577971" y="9237227"/>
            <a:ext cx="11132059" cy="479961"/>
          </a:xfrm>
          <a:custGeom>
            <a:avLst/>
            <a:gdLst/>
            <a:ahLst/>
            <a:cxnLst/>
            <a:rect l="l" t="t" r="r" b="b"/>
            <a:pathLst>
              <a:path w="11132059" h="479961">
                <a:moveTo>
                  <a:pt x="0" y="0"/>
                </a:moveTo>
                <a:lnTo>
                  <a:pt x="11132058" y="0"/>
                </a:lnTo>
                <a:lnTo>
                  <a:pt x="11132058" y="479960"/>
                </a:lnTo>
                <a:lnTo>
                  <a:pt x="0" y="47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r="-2804" b="-383771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68622" y="1395819"/>
            <a:ext cx="5855413" cy="1257388"/>
            <a:chOff x="0" y="0"/>
            <a:chExt cx="1760454" cy="3780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0454" cy="378039"/>
            </a:xfrm>
            <a:custGeom>
              <a:avLst/>
              <a:gdLst/>
              <a:ahLst/>
              <a:cxnLst/>
              <a:rect l="l" t="t" r="r" b="b"/>
              <a:pathLst>
                <a:path w="1760454" h="378039">
                  <a:moveTo>
                    <a:pt x="0" y="0"/>
                  </a:moveTo>
                  <a:lnTo>
                    <a:pt x="1760454" y="0"/>
                  </a:lnTo>
                  <a:lnTo>
                    <a:pt x="1760454" y="378039"/>
                  </a:lnTo>
                  <a:lnTo>
                    <a:pt x="0" y="378039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60454" cy="416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16835740" y="7742948"/>
            <a:ext cx="5852739" cy="8669109"/>
            <a:chOff x="0" y="0"/>
            <a:chExt cx="1541462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7076245" y="7742948"/>
            <a:ext cx="5852739" cy="8669109"/>
            <a:chOff x="0" y="0"/>
            <a:chExt cx="1541462" cy="22832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41462" cy="2283222"/>
            </a:xfrm>
            <a:custGeom>
              <a:avLst/>
              <a:gdLst/>
              <a:ahLst/>
              <a:cxnLst/>
              <a:rect l="l" t="t" r="r" b="b"/>
              <a:pathLst>
                <a:path w="1541462" h="228322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671194" y="1512059"/>
            <a:ext cx="5655812" cy="5644490"/>
          </a:xfrm>
          <a:custGeom>
            <a:avLst/>
            <a:gdLst/>
            <a:ahLst/>
            <a:cxnLst/>
            <a:rect l="l" t="t" r="r" b="b"/>
            <a:pathLst>
              <a:path w="5655812" h="5644490">
                <a:moveTo>
                  <a:pt x="0" y="0"/>
                </a:moveTo>
                <a:lnTo>
                  <a:pt x="5655812" y="0"/>
                </a:lnTo>
                <a:lnTo>
                  <a:pt x="5655812" y="5644490"/>
                </a:lnTo>
                <a:lnTo>
                  <a:pt x="0" y="5644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742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676925" y="7250703"/>
            <a:ext cx="1815473" cy="1811839"/>
          </a:xfrm>
          <a:custGeom>
            <a:avLst/>
            <a:gdLst/>
            <a:ahLst/>
            <a:cxnLst/>
            <a:rect l="l" t="t" r="r" b="b"/>
            <a:pathLst>
              <a:path w="1815473" h="1811839">
                <a:moveTo>
                  <a:pt x="0" y="0"/>
                </a:moveTo>
                <a:lnTo>
                  <a:pt x="1815473" y="0"/>
                </a:lnTo>
                <a:lnTo>
                  <a:pt x="1815473" y="1811839"/>
                </a:lnTo>
                <a:lnTo>
                  <a:pt x="0" y="1811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967" r="-2496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594229" y="7250703"/>
            <a:ext cx="1815473" cy="1811839"/>
          </a:xfrm>
          <a:custGeom>
            <a:avLst/>
            <a:gdLst/>
            <a:ahLst/>
            <a:cxnLst/>
            <a:rect l="l" t="t" r="r" b="b"/>
            <a:pathLst>
              <a:path w="1815473" h="1811839">
                <a:moveTo>
                  <a:pt x="0" y="0"/>
                </a:moveTo>
                <a:lnTo>
                  <a:pt x="1815473" y="0"/>
                </a:lnTo>
                <a:lnTo>
                  <a:pt x="1815473" y="1811839"/>
                </a:lnTo>
                <a:lnTo>
                  <a:pt x="0" y="1811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891" r="-57891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511533" y="7250703"/>
            <a:ext cx="1815473" cy="1811839"/>
          </a:xfrm>
          <a:custGeom>
            <a:avLst/>
            <a:gdLst/>
            <a:ahLst/>
            <a:cxnLst/>
            <a:rect l="l" t="t" r="r" b="b"/>
            <a:pathLst>
              <a:path w="1815473" h="1811839">
                <a:moveTo>
                  <a:pt x="0" y="0"/>
                </a:moveTo>
                <a:lnTo>
                  <a:pt x="1815473" y="0"/>
                </a:lnTo>
                <a:lnTo>
                  <a:pt x="1815473" y="1811839"/>
                </a:lnTo>
                <a:lnTo>
                  <a:pt x="0" y="18118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842" r="-38842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059000" y="2165797"/>
            <a:ext cx="7439138" cy="187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48"/>
              </a:lnSpc>
            </a:pPr>
            <a:r>
              <a:rPr lang="en-US" sz="5392">
                <a:solidFill>
                  <a:srgbClr val="023D54"/>
                </a:solidFill>
                <a:latin typeface="Jannah Medium"/>
              </a:rPr>
              <a:t>Funcionalidades</a:t>
            </a:r>
          </a:p>
          <a:p>
            <a:pPr algn="just">
              <a:lnSpc>
                <a:spcPts val="7548"/>
              </a:lnSpc>
            </a:pPr>
            <a:endParaRPr lang="en-US" sz="5392">
              <a:solidFill>
                <a:srgbClr val="023D54"/>
              </a:solidFill>
              <a:latin typeface="Jannah Medium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-1273518" y="8298180"/>
            <a:ext cx="7315200" cy="3977640"/>
          </a:xfrm>
          <a:custGeom>
            <a:avLst/>
            <a:gdLst/>
            <a:ahLst/>
            <a:cxnLst/>
            <a:rect l="l" t="t" r="r" b="b"/>
            <a:pathLst>
              <a:path w="7315200" h="397764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174356" y="4305729"/>
            <a:ext cx="7969644" cy="3268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240" lvl="1">
              <a:lnSpc>
                <a:spcPts val="3243"/>
              </a:lnSpc>
            </a:pPr>
            <a:endParaRPr lang="en-US" sz="2450" dirty="0">
              <a:solidFill>
                <a:srgbClr val="545454"/>
              </a:solidFill>
              <a:latin typeface="Jannah"/>
              <a:cs typeface="Jannah"/>
            </a:endParaRPr>
          </a:p>
          <a:p>
            <a:pPr marL="538480" lvl="1" indent="-269240">
              <a:lnSpc>
                <a:spcPts val="3243"/>
              </a:lnSpc>
              <a:buFont typeface="Arial"/>
              <a:buChar char="•"/>
            </a:pPr>
            <a:r>
              <a:rPr lang="en-US" sz="2450" dirty="0">
                <a:solidFill>
                  <a:srgbClr val="545454"/>
                </a:solidFill>
                <a:latin typeface="Jannah"/>
              </a:rPr>
              <a:t>Login</a:t>
            </a:r>
            <a:endParaRPr lang="en-US" sz="2450" dirty="0">
              <a:solidFill>
                <a:srgbClr val="545454"/>
              </a:solidFill>
              <a:latin typeface="Jannah"/>
              <a:cs typeface="Jannah"/>
            </a:endParaRPr>
          </a:p>
          <a:p>
            <a:pPr marL="538480" lvl="1" indent="-269240">
              <a:lnSpc>
                <a:spcPts val="3243"/>
              </a:lnSpc>
              <a:buFont typeface="Arial"/>
              <a:buChar char="•"/>
            </a:pPr>
            <a:r>
              <a:rPr lang="en-US" sz="2450" dirty="0">
                <a:solidFill>
                  <a:srgbClr val="545454"/>
                </a:solidFill>
                <a:latin typeface="Jannah"/>
              </a:rPr>
              <a:t>Coleta de </a:t>
            </a:r>
            <a:r>
              <a:rPr lang="en-US" sz="2450" dirty="0" err="1">
                <a:solidFill>
                  <a:srgbClr val="545454"/>
                </a:solidFill>
                <a:latin typeface="Jannah"/>
              </a:rPr>
              <a:t>informações</a:t>
            </a:r>
            <a:r>
              <a:rPr lang="en-US" sz="2450" dirty="0">
                <a:solidFill>
                  <a:srgbClr val="545454"/>
                </a:solidFill>
                <a:latin typeface="Jannah"/>
              </a:rPr>
              <a:t> </a:t>
            </a:r>
            <a:r>
              <a:rPr lang="en-US" sz="2450" dirty="0" err="1">
                <a:solidFill>
                  <a:srgbClr val="545454"/>
                </a:solidFill>
                <a:latin typeface="Jannah"/>
              </a:rPr>
              <a:t>sobre</a:t>
            </a:r>
            <a:r>
              <a:rPr lang="en-US" sz="2450" dirty="0">
                <a:solidFill>
                  <a:srgbClr val="545454"/>
                </a:solidFill>
                <a:latin typeface="Jannah"/>
              </a:rPr>
              <a:t> a </a:t>
            </a:r>
            <a:r>
              <a:rPr lang="en-US" sz="2450" dirty="0" err="1">
                <a:solidFill>
                  <a:srgbClr val="545454"/>
                </a:solidFill>
                <a:latin typeface="Jannah"/>
              </a:rPr>
              <a:t>empresa</a:t>
            </a:r>
            <a:r>
              <a:rPr lang="en-US" sz="2450" dirty="0">
                <a:solidFill>
                  <a:srgbClr val="545454"/>
                </a:solidFill>
                <a:latin typeface="Jannah"/>
              </a:rPr>
              <a:t>.</a:t>
            </a:r>
            <a:endParaRPr lang="en-US" sz="2450" dirty="0">
              <a:solidFill>
                <a:srgbClr val="545454"/>
              </a:solidFill>
              <a:latin typeface="Jannah"/>
              <a:cs typeface="Jannah"/>
            </a:endParaRPr>
          </a:p>
          <a:p>
            <a:pPr marL="538480" lvl="1" indent="-269240">
              <a:lnSpc>
                <a:spcPts val="3243"/>
              </a:lnSpc>
              <a:buFont typeface="Arial"/>
              <a:buChar char="•"/>
            </a:pPr>
            <a:r>
              <a:rPr lang="en-US" sz="2450" dirty="0" err="1">
                <a:solidFill>
                  <a:srgbClr val="545454"/>
                </a:solidFill>
                <a:latin typeface="Jannah"/>
              </a:rPr>
              <a:t>Criar</a:t>
            </a:r>
            <a:r>
              <a:rPr lang="en-US" sz="2450" dirty="0">
                <a:solidFill>
                  <a:srgbClr val="545454"/>
                </a:solidFill>
                <a:latin typeface="Jannah"/>
              </a:rPr>
              <a:t> </a:t>
            </a:r>
            <a:r>
              <a:rPr lang="en-US" sz="2450" dirty="0" err="1">
                <a:solidFill>
                  <a:srgbClr val="545454"/>
                </a:solidFill>
                <a:latin typeface="Jannah"/>
              </a:rPr>
              <a:t>Eventos</a:t>
            </a:r>
            <a:endParaRPr lang="en-US" sz="2450" dirty="0" err="1">
              <a:solidFill>
                <a:srgbClr val="545454"/>
              </a:solidFill>
              <a:latin typeface="Jannah"/>
              <a:cs typeface="Jannah"/>
            </a:endParaRPr>
          </a:p>
          <a:p>
            <a:pPr marL="538480" lvl="1" indent="-269240">
              <a:lnSpc>
                <a:spcPts val="3243"/>
              </a:lnSpc>
              <a:buFont typeface="Arial"/>
              <a:buChar char="•"/>
            </a:pPr>
            <a:r>
              <a:rPr lang="en-US" sz="2450" dirty="0">
                <a:solidFill>
                  <a:srgbClr val="545454"/>
                </a:solidFill>
                <a:latin typeface="Jannah"/>
              </a:rPr>
              <a:t>Coleta de </a:t>
            </a:r>
            <a:r>
              <a:rPr lang="en-US" sz="2450" dirty="0" err="1">
                <a:solidFill>
                  <a:srgbClr val="545454"/>
                </a:solidFill>
                <a:latin typeface="Jannah"/>
              </a:rPr>
              <a:t>informações</a:t>
            </a:r>
            <a:r>
              <a:rPr lang="en-US" sz="2450" dirty="0">
                <a:solidFill>
                  <a:srgbClr val="545454"/>
                </a:solidFill>
                <a:latin typeface="Jannah"/>
              </a:rPr>
              <a:t> </a:t>
            </a:r>
            <a:r>
              <a:rPr lang="en-US" sz="2450" dirty="0" err="1">
                <a:solidFill>
                  <a:srgbClr val="545454"/>
                </a:solidFill>
                <a:latin typeface="Jannah"/>
              </a:rPr>
              <a:t>sobre</a:t>
            </a:r>
            <a:r>
              <a:rPr lang="en-US" sz="2450" dirty="0">
                <a:solidFill>
                  <a:srgbClr val="545454"/>
                </a:solidFill>
                <a:latin typeface="Jannah"/>
              </a:rPr>
              <a:t> o </a:t>
            </a:r>
            <a:r>
              <a:rPr lang="en-US" sz="2450" dirty="0" err="1">
                <a:solidFill>
                  <a:srgbClr val="545454"/>
                </a:solidFill>
                <a:latin typeface="Jannah"/>
              </a:rPr>
              <a:t>evento</a:t>
            </a:r>
            <a:endParaRPr lang="en-US" sz="2450" dirty="0" err="1">
              <a:solidFill>
                <a:srgbClr val="545454"/>
              </a:solidFill>
              <a:latin typeface="Jannah"/>
              <a:cs typeface="Jannah"/>
            </a:endParaRPr>
          </a:p>
          <a:p>
            <a:pPr marL="538480" lvl="1" indent="-269240">
              <a:lnSpc>
                <a:spcPts val="3243"/>
              </a:lnSpc>
              <a:buFont typeface="Arial"/>
              <a:buChar char="•"/>
            </a:pPr>
            <a:r>
              <a:rPr lang="en-US" sz="2450" dirty="0" err="1">
                <a:solidFill>
                  <a:srgbClr val="545454"/>
                </a:solidFill>
                <a:latin typeface="Jannah"/>
              </a:rPr>
              <a:t>Visualizar</a:t>
            </a:r>
            <a:r>
              <a:rPr lang="en-US" sz="2450" dirty="0">
                <a:solidFill>
                  <a:srgbClr val="545454"/>
                </a:solidFill>
                <a:latin typeface="Jannah"/>
              </a:rPr>
              <a:t> </a:t>
            </a:r>
            <a:r>
              <a:rPr lang="en-US" sz="2450" dirty="0" err="1">
                <a:solidFill>
                  <a:srgbClr val="545454"/>
                </a:solidFill>
                <a:latin typeface="Jannah"/>
              </a:rPr>
              <a:t>eventos</a:t>
            </a:r>
            <a:r>
              <a:rPr lang="en-US" sz="2450" dirty="0">
                <a:solidFill>
                  <a:srgbClr val="545454"/>
                </a:solidFill>
                <a:latin typeface="Jannah"/>
              </a:rPr>
              <a:t> </a:t>
            </a:r>
            <a:r>
              <a:rPr lang="en-US" sz="2450" dirty="0" err="1">
                <a:solidFill>
                  <a:srgbClr val="545454"/>
                </a:solidFill>
                <a:latin typeface="Jannah"/>
              </a:rPr>
              <a:t>criados</a:t>
            </a:r>
            <a:endParaRPr lang="en-US" sz="2450" dirty="0" err="1">
              <a:solidFill>
                <a:srgbClr val="545454"/>
              </a:solidFill>
              <a:latin typeface="Jannah"/>
              <a:cs typeface="Jannah"/>
            </a:endParaRPr>
          </a:p>
          <a:p>
            <a:pPr marL="538480" lvl="1" indent="-269240">
              <a:lnSpc>
                <a:spcPts val="3243"/>
              </a:lnSpc>
              <a:buFont typeface="Arial"/>
              <a:buChar char="•"/>
            </a:pPr>
            <a:r>
              <a:rPr lang="en-US" sz="2450" dirty="0" err="1">
                <a:solidFill>
                  <a:srgbClr val="545454"/>
                </a:solidFill>
                <a:latin typeface="Jannah"/>
              </a:rPr>
              <a:t>Gerenciamento</a:t>
            </a:r>
            <a:r>
              <a:rPr lang="en-US" sz="2450" dirty="0">
                <a:solidFill>
                  <a:srgbClr val="545454"/>
                </a:solidFill>
                <a:latin typeface="Jannah"/>
              </a:rPr>
              <a:t> de </a:t>
            </a:r>
            <a:r>
              <a:rPr lang="en-US" sz="2450" dirty="0" err="1">
                <a:solidFill>
                  <a:srgbClr val="545454"/>
                </a:solidFill>
                <a:latin typeface="Jannah"/>
              </a:rPr>
              <a:t>eventos</a:t>
            </a:r>
            <a:r>
              <a:rPr lang="en-US" sz="2450" dirty="0">
                <a:solidFill>
                  <a:srgbClr val="545454"/>
                </a:solidFill>
                <a:latin typeface="Jannah"/>
              </a:rPr>
              <a:t> </a:t>
            </a:r>
            <a:r>
              <a:rPr lang="en-US" sz="2450" dirty="0" err="1">
                <a:solidFill>
                  <a:srgbClr val="545454"/>
                </a:solidFill>
                <a:latin typeface="Jannah"/>
              </a:rPr>
              <a:t>criados</a:t>
            </a:r>
            <a:endParaRPr lang="en-US" sz="2450" dirty="0" err="1">
              <a:solidFill>
                <a:srgbClr val="545454"/>
              </a:solidFill>
              <a:latin typeface="Jannah"/>
              <a:cs typeface="Jannah"/>
            </a:endParaRPr>
          </a:p>
          <a:p>
            <a:pPr marL="538480" lvl="1" indent="-269240">
              <a:lnSpc>
                <a:spcPts val="3243"/>
              </a:lnSpc>
              <a:buFont typeface="Arial"/>
              <a:buChar char="•"/>
            </a:pPr>
            <a:r>
              <a:rPr lang="en-US" sz="2450" dirty="0" err="1">
                <a:solidFill>
                  <a:srgbClr val="545454"/>
                </a:solidFill>
                <a:latin typeface="Jannah"/>
              </a:rPr>
              <a:t>Avaliação</a:t>
            </a:r>
            <a:r>
              <a:rPr lang="en-US" sz="2450" dirty="0">
                <a:solidFill>
                  <a:srgbClr val="545454"/>
                </a:solidFill>
                <a:latin typeface="Jannah"/>
              </a:rPr>
              <a:t> de </a:t>
            </a:r>
            <a:r>
              <a:rPr lang="en-US" sz="2450" dirty="0" err="1">
                <a:solidFill>
                  <a:srgbClr val="545454"/>
                </a:solidFill>
                <a:latin typeface="Jannah"/>
              </a:rPr>
              <a:t>evento</a:t>
            </a:r>
            <a:r>
              <a:rPr lang="en-US" sz="2450" dirty="0">
                <a:solidFill>
                  <a:srgbClr val="545454"/>
                </a:solidFill>
                <a:latin typeface="Jannah"/>
              </a:rPr>
              <a:t> </a:t>
            </a:r>
            <a:r>
              <a:rPr lang="en-US" sz="2450" dirty="0" err="1">
                <a:solidFill>
                  <a:srgbClr val="545454"/>
                </a:solidFill>
                <a:latin typeface="Jannah"/>
              </a:rPr>
              <a:t>por</a:t>
            </a:r>
            <a:r>
              <a:rPr lang="en-US" sz="2450" dirty="0">
                <a:solidFill>
                  <a:srgbClr val="545454"/>
                </a:solidFill>
                <a:latin typeface="Jannah"/>
              </a:rPr>
              <a:t> </a:t>
            </a:r>
            <a:r>
              <a:rPr lang="en-US" sz="2450" dirty="0" err="1">
                <a:solidFill>
                  <a:srgbClr val="545454"/>
                </a:solidFill>
                <a:latin typeface="Jannah"/>
              </a:rPr>
              <a:t>parte</a:t>
            </a:r>
            <a:r>
              <a:rPr lang="en-US" sz="2450" dirty="0">
                <a:solidFill>
                  <a:srgbClr val="545454"/>
                </a:solidFill>
                <a:latin typeface="Jannah"/>
              </a:rPr>
              <a:t> do </a:t>
            </a:r>
            <a:r>
              <a:rPr lang="en-US" sz="2450" dirty="0" err="1">
                <a:solidFill>
                  <a:srgbClr val="545454"/>
                </a:solidFill>
                <a:latin typeface="Jannah"/>
              </a:rPr>
              <a:t>participante</a:t>
            </a:r>
            <a:r>
              <a:rPr lang="en-US" sz="2450" dirty="0">
                <a:solidFill>
                  <a:srgbClr val="545454"/>
                </a:solidFill>
                <a:latin typeface="Jannah"/>
              </a:rPr>
              <a:t>.</a:t>
            </a:r>
            <a:endParaRPr lang="en-US" sz="2450" dirty="0">
              <a:solidFill>
                <a:srgbClr val="545454"/>
              </a:solidFill>
              <a:latin typeface="Jannah"/>
              <a:cs typeface="Jannah"/>
            </a:endParaRPr>
          </a:p>
        </p:txBody>
      </p:sp>
      <p:grpSp>
        <p:nvGrpSpPr>
          <p:cNvPr id="18" name="Group 18"/>
          <p:cNvGrpSpPr/>
          <p:nvPr/>
        </p:nvGrpSpPr>
        <p:grpSpPr>
          <a:xfrm rot="-2700000">
            <a:off x="815496" y="-7896237"/>
            <a:ext cx="6664400" cy="8669109"/>
            <a:chOff x="0" y="0"/>
            <a:chExt cx="1755233" cy="228322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2700000">
            <a:off x="815496" y="-7589972"/>
            <a:ext cx="6664400" cy="8669109"/>
            <a:chOff x="0" y="0"/>
            <a:chExt cx="1755233" cy="228322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6727590" y="-4916355"/>
            <a:ext cx="6664400" cy="8669109"/>
            <a:chOff x="0" y="0"/>
            <a:chExt cx="1755233" cy="2283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6238149" y="8464423"/>
            <a:ext cx="6664400" cy="8669109"/>
            <a:chOff x="0" y="0"/>
            <a:chExt cx="1755233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246724" y="3359131"/>
            <a:ext cx="9832028" cy="6719240"/>
          </a:xfrm>
          <a:custGeom>
            <a:avLst/>
            <a:gdLst/>
            <a:ahLst/>
            <a:cxnLst/>
            <a:rect l="l" t="t" r="r" b="b"/>
            <a:pathLst>
              <a:path w="7021374" h="6400700">
                <a:moveTo>
                  <a:pt x="0" y="0"/>
                </a:moveTo>
                <a:lnTo>
                  <a:pt x="7021374" y="0"/>
                </a:lnTo>
                <a:lnTo>
                  <a:pt x="7021374" y="6400701"/>
                </a:lnTo>
                <a:lnTo>
                  <a:pt x="0" y="6400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69534" y="606251"/>
            <a:ext cx="11948932" cy="1726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22"/>
              </a:lnSpc>
            </a:pPr>
            <a:r>
              <a:rPr lang="en-US" sz="10150" dirty="0">
                <a:solidFill>
                  <a:srgbClr val="023D54"/>
                </a:solidFill>
                <a:latin typeface="Jannah Medium"/>
              </a:rPr>
              <a:t>Tela Principal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88241" y="2533283"/>
            <a:ext cx="1111518" cy="49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43"/>
              </a:lnSpc>
            </a:pPr>
            <a:r>
              <a:rPr lang="en-US" sz="2888">
                <a:solidFill>
                  <a:srgbClr val="023D54"/>
                </a:solidFill>
                <a:latin typeface="Jannah Medium"/>
              </a:rPr>
              <a:t>HTML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900000">
            <a:off x="-4610229" y="-6003142"/>
            <a:ext cx="6664400" cy="8669109"/>
            <a:chOff x="0" y="0"/>
            <a:chExt cx="1755233" cy="2283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6238149" y="8464423"/>
            <a:ext cx="6664400" cy="8669109"/>
            <a:chOff x="0" y="0"/>
            <a:chExt cx="1755233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490289" y="2159939"/>
            <a:ext cx="12162153" cy="7915894"/>
          </a:xfrm>
          <a:custGeom>
            <a:avLst/>
            <a:gdLst/>
            <a:ahLst/>
            <a:cxnLst/>
            <a:rect l="l" t="t" r="r" b="b"/>
            <a:pathLst>
              <a:path w="8840984" h="5586762">
                <a:moveTo>
                  <a:pt x="0" y="0"/>
                </a:moveTo>
                <a:lnTo>
                  <a:pt x="8840984" y="0"/>
                </a:lnTo>
                <a:lnTo>
                  <a:pt x="8840984" y="5586762"/>
                </a:lnTo>
                <a:lnTo>
                  <a:pt x="0" y="558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967" b="-27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35463" y="6387"/>
            <a:ext cx="8212960" cy="172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222"/>
              </a:lnSpc>
            </a:pPr>
            <a:r>
              <a:rPr lang="en-US" sz="10150" dirty="0">
                <a:solidFill>
                  <a:srgbClr val="023D54"/>
                </a:solidFill>
                <a:latin typeface="Jannah Medium"/>
                <a:ea typeface="+mn-lt"/>
                <a:cs typeface="Jannah Medium"/>
              </a:rPr>
              <a:t>TELA </a:t>
            </a:r>
            <a:r>
              <a:rPr lang="en-US" sz="10150" dirty="0">
                <a:solidFill>
                  <a:srgbClr val="023D54"/>
                </a:solidFill>
                <a:latin typeface="Jannah Medium"/>
              </a:rPr>
              <a:t>LOGIN</a:t>
            </a:r>
            <a:endParaRPr lang="pt-BR" dirty="0"/>
          </a:p>
        </p:txBody>
      </p:sp>
      <p:sp>
        <p:nvSpPr>
          <p:cNvPr id="11" name="TextBox 11"/>
          <p:cNvSpPr txBox="1"/>
          <p:nvPr/>
        </p:nvSpPr>
        <p:spPr>
          <a:xfrm>
            <a:off x="3487551" y="1678555"/>
            <a:ext cx="2480591" cy="49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43"/>
              </a:lnSpc>
            </a:pPr>
            <a:r>
              <a:rPr lang="en-US" sz="2888">
                <a:solidFill>
                  <a:srgbClr val="023D54"/>
                </a:solidFill>
                <a:latin typeface="Jannah Medium"/>
              </a:rPr>
              <a:t>JAVASCRIPT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95DEB942-5BC6-9601-3BBD-A92F673F8285}"/>
              </a:ext>
            </a:extLst>
          </p:cNvPr>
          <p:cNvSpPr/>
          <p:nvPr/>
        </p:nvSpPr>
        <p:spPr>
          <a:xfrm>
            <a:off x="3481472" y="2158172"/>
            <a:ext cx="12157517" cy="7894327"/>
          </a:xfrm>
          <a:custGeom>
            <a:avLst/>
            <a:gdLst/>
            <a:ahLst/>
            <a:cxnLst/>
            <a:rect l="l" t="t" r="r" b="b"/>
            <a:pathLst>
              <a:path w="8642252" h="5586762">
                <a:moveTo>
                  <a:pt x="0" y="0"/>
                </a:moveTo>
                <a:lnTo>
                  <a:pt x="8642252" y="0"/>
                </a:lnTo>
                <a:lnTo>
                  <a:pt x="8642252" y="5586762"/>
                </a:lnTo>
                <a:lnTo>
                  <a:pt x="0" y="558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9" r="-1294" b="-51"/>
            </a:stretch>
          </a:blipFill>
        </p:spPr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03044DB9-3C14-8524-6EC8-FB22E36B5411}"/>
              </a:ext>
            </a:extLst>
          </p:cNvPr>
          <p:cNvSpPr txBox="1"/>
          <p:nvPr/>
        </p:nvSpPr>
        <p:spPr>
          <a:xfrm>
            <a:off x="3484110" y="1733002"/>
            <a:ext cx="162553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43"/>
              </a:lnSpc>
            </a:pPr>
            <a:r>
              <a:rPr lang="en-US" sz="2888">
                <a:solidFill>
                  <a:srgbClr val="023D54"/>
                </a:solidFill>
                <a:latin typeface="Jannah Medium"/>
              </a:rPr>
              <a:t>HTML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92BE47F0-C5D7-1303-9E72-74AD16E4085B}"/>
              </a:ext>
            </a:extLst>
          </p:cNvPr>
          <p:cNvSpPr txBox="1"/>
          <p:nvPr/>
        </p:nvSpPr>
        <p:spPr>
          <a:xfrm>
            <a:off x="5533538" y="6387"/>
            <a:ext cx="8212960" cy="172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222"/>
              </a:lnSpc>
            </a:pPr>
            <a:r>
              <a:rPr lang="en-US" sz="10150" dirty="0">
                <a:solidFill>
                  <a:srgbClr val="023D54"/>
                </a:solidFill>
                <a:latin typeface="Jannah Medium"/>
                <a:ea typeface="+mn-lt"/>
                <a:cs typeface="Jannah Medium"/>
              </a:rPr>
              <a:t>TELA </a:t>
            </a:r>
            <a:r>
              <a:rPr lang="en-US" sz="10150" dirty="0">
                <a:solidFill>
                  <a:srgbClr val="023D54"/>
                </a:solidFill>
                <a:latin typeface="Jannah Medium"/>
              </a:rPr>
              <a:t>LOGIN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010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0E62A562-0EBA-5B20-0560-B544DA3F7916}"/>
              </a:ext>
            </a:extLst>
          </p:cNvPr>
          <p:cNvSpPr txBox="1"/>
          <p:nvPr/>
        </p:nvSpPr>
        <p:spPr>
          <a:xfrm>
            <a:off x="5533538" y="6387"/>
            <a:ext cx="8212960" cy="172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222"/>
              </a:lnSpc>
            </a:pPr>
            <a:r>
              <a:rPr lang="en-US" sz="10150" dirty="0">
                <a:solidFill>
                  <a:srgbClr val="023D54"/>
                </a:solidFill>
                <a:latin typeface="Jannah Medium"/>
                <a:ea typeface="+mn-lt"/>
                <a:cs typeface="Jannah Medium"/>
              </a:rPr>
              <a:t>TELA </a:t>
            </a:r>
            <a:r>
              <a:rPr lang="en-US" sz="10150" dirty="0">
                <a:solidFill>
                  <a:srgbClr val="023D54"/>
                </a:solidFill>
                <a:latin typeface="Jannah Medium"/>
              </a:rPr>
              <a:t>LOGIN</a:t>
            </a:r>
            <a:endParaRPr lang="pt-BR" dirty="0"/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A3431463-6CA3-BD38-ADAE-1EF6B6A41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369" y="2432802"/>
            <a:ext cx="8945378" cy="6676822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C51AC8B-94DF-14B7-AD7C-AD8907A6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" y="2440900"/>
            <a:ext cx="9223166" cy="666062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3DF8FA5-A675-490D-838F-4F7AB17815EF}"/>
              </a:ext>
            </a:extLst>
          </p:cNvPr>
          <p:cNvSpPr txBox="1"/>
          <p:nvPr/>
        </p:nvSpPr>
        <p:spPr>
          <a:xfrm>
            <a:off x="0" y="1817557"/>
            <a:ext cx="43284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800" err="1">
                <a:solidFill>
                  <a:srgbClr val="023D54"/>
                </a:solidFill>
                <a:latin typeface="Jannah Medium"/>
                <a:ea typeface="Calibri"/>
                <a:cs typeface="Calibri"/>
              </a:rPr>
              <a:t>localstorage</a:t>
            </a:r>
            <a:endParaRPr lang="pt-BR" sz="2800">
              <a:solidFill>
                <a:srgbClr val="023D54"/>
              </a:solidFill>
              <a:latin typeface="Jannah Medium"/>
              <a:cs typeface="Jannah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28112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6727590" y="-4916355"/>
            <a:ext cx="6664400" cy="8669109"/>
            <a:chOff x="0" y="0"/>
            <a:chExt cx="1755233" cy="2283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6238149" y="8464423"/>
            <a:ext cx="6664400" cy="8669109"/>
            <a:chOff x="0" y="0"/>
            <a:chExt cx="1755233" cy="2283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5233" cy="2283222"/>
            </a:xfrm>
            <a:custGeom>
              <a:avLst/>
              <a:gdLst/>
              <a:ahLst/>
              <a:cxnLst/>
              <a:rect l="l" t="t" r="r" b="b"/>
              <a:pathLst>
                <a:path w="1755233" h="2283222">
                  <a:moveTo>
                    <a:pt x="0" y="0"/>
                  </a:moveTo>
                  <a:lnTo>
                    <a:pt x="1755233" y="0"/>
                  </a:lnTo>
                  <a:lnTo>
                    <a:pt x="1755233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23D54">
                  <a:alpha val="89804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55233" cy="2311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591607" y="2567573"/>
            <a:ext cx="11098753" cy="7516744"/>
          </a:xfrm>
          <a:custGeom>
            <a:avLst/>
            <a:gdLst/>
            <a:ahLst/>
            <a:cxnLst/>
            <a:rect l="l" t="t" r="r" b="b"/>
            <a:pathLst>
              <a:path w="8419262" h="5586762">
                <a:moveTo>
                  <a:pt x="0" y="0"/>
                </a:moveTo>
                <a:lnTo>
                  <a:pt x="8419262" y="0"/>
                </a:lnTo>
                <a:lnTo>
                  <a:pt x="8419262" y="5586762"/>
                </a:lnTo>
                <a:lnTo>
                  <a:pt x="0" y="558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59" b="-235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660002" y="136622"/>
            <a:ext cx="9101346" cy="1736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222"/>
              </a:lnSpc>
            </a:pPr>
            <a:r>
              <a:rPr lang="en-US" sz="10158">
                <a:solidFill>
                  <a:srgbClr val="023D54"/>
                </a:solidFill>
                <a:latin typeface="Jannah Medium"/>
              </a:rPr>
              <a:t> Criar eventos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84774" y="2154424"/>
            <a:ext cx="2480591" cy="49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43"/>
              </a:lnSpc>
            </a:pPr>
            <a:r>
              <a:rPr lang="en-US" sz="2888">
                <a:solidFill>
                  <a:srgbClr val="023D54"/>
                </a:solidFill>
                <a:latin typeface="Jannah Medium"/>
              </a:rPr>
              <a:t>JAVASCRIPT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A25876CF-E649-4849-61A6-A0511386FA27}"/>
              </a:ext>
            </a:extLst>
          </p:cNvPr>
          <p:cNvSpPr txBox="1"/>
          <p:nvPr/>
        </p:nvSpPr>
        <p:spPr>
          <a:xfrm>
            <a:off x="3122085" y="2080887"/>
            <a:ext cx="1151084" cy="49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3"/>
              </a:lnSpc>
            </a:pPr>
            <a:r>
              <a:rPr lang="en-US" sz="2888" dirty="0">
                <a:solidFill>
                  <a:srgbClr val="023D54"/>
                </a:solidFill>
                <a:latin typeface="Jannah Medium"/>
              </a:rPr>
              <a:t>HTML</a:t>
            </a:r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36BBEB7F-831F-AA46-EA44-974DB67F0304}"/>
              </a:ext>
            </a:extLst>
          </p:cNvPr>
          <p:cNvSpPr/>
          <p:nvPr/>
        </p:nvSpPr>
        <p:spPr>
          <a:xfrm>
            <a:off x="3116618" y="2577119"/>
            <a:ext cx="12179082" cy="7549271"/>
          </a:xfrm>
          <a:custGeom>
            <a:avLst/>
            <a:gdLst/>
            <a:ahLst/>
            <a:cxnLst/>
            <a:rect l="l" t="t" r="r" b="b"/>
            <a:pathLst>
              <a:path w="8642252" h="5586762">
                <a:moveTo>
                  <a:pt x="0" y="0"/>
                </a:moveTo>
                <a:lnTo>
                  <a:pt x="8642252" y="0"/>
                </a:lnTo>
                <a:lnTo>
                  <a:pt x="8642252" y="5586762"/>
                </a:lnTo>
                <a:lnTo>
                  <a:pt x="0" y="558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69" r="-5069"/>
            </a:stretch>
          </a:blipFill>
        </p:spPr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FE9B411F-7BCD-7B27-D3D6-A178F470C0CF}"/>
              </a:ext>
            </a:extLst>
          </p:cNvPr>
          <p:cNvSpPr txBox="1"/>
          <p:nvPr/>
        </p:nvSpPr>
        <p:spPr>
          <a:xfrm>
            <a:off x="4660002" y="136622"/>
            <a:ext cx="9101346" cy="1736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222"/>
              </a:lnSpc>
            </a:pPr>
            <a:r>
              <a:rPr lang="en-US" sz="10158">
                <a:solidFill>
                  <a:srgbClr val="023D54"/>
                </a:solidFill>
                <a:latin typeface="Jannah Medium"/>
              </a:rPr>
              <a:t> Criar eventos</a:t>
            </a:r>
          </a:p>
        </p:txBody>
      </p:sp>
    </p:spTree>
    <p:extLst>
      <p:ext uri="{BB962C8B-B14F-4D97-AF65-F5344CB8AC3E}">
        <p14:creationId xmlns:p14="http://schemas.microsoft.com/office/powerpoint/2010/main" val="38511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GERENCIAMENTO DE EVENTOS</dc:title>
  <cp:revision>156</cp:revision>
  <dcterms:created xsi:type="dcterms:W3CDTF">2006-08-16T00:00:00Z</dcterms:created>
  <dcterms:modified xsi:type="dcterms:W3CDTF">2023-12-08T05:33:11Z</dcterms:modified>
  <dc:identifier>DAF2Gr1yKas</dc:identifier>
</cp:coreProperties>
</file>